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F5704A-437F-4879-8C39-8127A5C98714}" type="datetimeFigureOut">
              <a:rPr lang="en-GB" smtClean="0"/>
              <a:t>31/05/2011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2B00C9-E141-462B-B661-6958E2A57FE3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Int1/A3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2011-2012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In May, you will sit two exam papers as your final </a:t>
            </a:r>
            <a:r>
              <a:rPr lang="en-GB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exams </a:t>
            </a:r>
          </a:p>
          <a:p>
            <a:endParaRPr lang="en-GB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  <a:p>
            <a:r>
              <a:rPr lang="en-GB" dirty="0" smtClean="0"/>
              <a:t>Critical Essay paper – </a:t>
            </a:r>
            <a:r>
              <a:rPr lang="en-GB" dirty="0" smtClean="0"/>
              <a:t>1 hour </a:t>
            </a:r>
            <a:endParaRPr lang="en-GB" dirty="0" smtClean="0"/>
          </a:p>
          <a:p>
            <a:r>
              <a:rPr lang="en-GB" dirty="0" smtClean="0"/>
              <a:t>Close Reading paper – </a:t>
            </a:r>
            <a:r>
              <a:rPr lang="en-GB" dirty="0" smtClean="0"/>
              <a:t>45 </a:t>
            </a:r>
            <a:r>
              <a:rPr lang="en-GB" dirty="0" err="1" smtClean="0"/>
              <a:t>mins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But before you sit these, you need to pass your NABs first.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en-GB" dirty="0" smtClean="0"/>
              <a:t>NABs (National Assessment Bank tasks) are exam tasks which test </a:t>
            </a:r>
            <a:r>
              <a:rPr lang="en-GB" dirty="0" smtClean="0"/>
              <a:t>and </a:t>
            </a:r>
            <a:r>
              <a:rPr lang="en-GB" dirty="0" smtClean="0"/>
              <a:t>check that you’re ready to sit the final exams</a:t>
            </a:r>
            <a:r>
              <a:rPr lang="en-GB" dirty="0" smtClean="0"/>
              <a:t>.</a:t>
            </a:r>
          </a:p>
          <a:p>
            <a:pPr>
              <a:spcBef>
                <a:spcPct val="0"/>
              </a:spcBef>
              <a:buNone/>
            </a:pPr>
            <a:endParaRPr lang="en-GB" dirty="0" smtClean="0"/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en-GB" dirty="0" smtClean="0"/>
              <a:t>These are pass/fail assessed – </a:t>
            </a:r>
            <a:r>
              <a:rPr lang="en-GB" b="1" dirty="0" smtClean="0"/>
              <a:t>you will not get a grade for your NABs</a:t>
            </a:r>
            <a:r>
              <a:rPr lang="en-GB" b="1" dirty="0" smtClean="0"/>
              <a:t>.</a:t>
            </a:r>
          </a:p>
          <a:p>
            <a:pPr>
              <a:spcBef>
                <a:spcPct val="0"/>
              </a:spcBef>
              <a:buNone/>
            </a:pPr>
            <a:endParaRPr lang="en-GB" b="1" dirty="0" smtClean="0"/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en-GB" dirty="0" smtClean="0"/>
              <a:t>If </a:t>
            </a:r>
            <a:r>
              <a:rPr lang="en-GB" dirty="0" smtClean="0"/>
              <a:t>you fail a NAB, you will get another chance to </a:t>
            </a:r>
            <a:r>
              <a:rPr lang="en-GB" dirty="0" err="1" smtClean="0"/>
              <a:t>resit</a:t>
            </a:r>
            <a:r>
              <a:rPr lang="en-GB" dirty="0" smtClean="0"/>
              <a:t> them.  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NABS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spcBef>
                <a:spcPts val="0"/>
              </a:spcBef>
              <a:defRPr/>
            </a:pPr>
            <a:r>
              <a:rPr lang="en-GB" b="1" u="sng" dirty="0" smtClean="0"/>
              <a:t>Close Reading  </a:t>
            </a:r>
            <a:r>
              <a:rPr lang="en-GB" dirty="0" smtClean="0"/>
              <a:t>- this is similar to the final Close Reading paper you will sit in May</a:t>
            </a:r>
            <a:r>
              <a:rPr lang="en-GB" dirty="0" smtClean="0"/>
              <a:t>.</a:t>
            </a:r>
          </a:p>
          <a:p>
            <a:pPr marL="514350" indent="-514350">
              <a:spcBef>
                <a:spcPts val="0"/>
              </a:spcBef>
              <a:defRPr/>
            </a:pPr>
            <a:endParaRPr lang="en-GB" b="1" dirty="0" smtClean="0"/>
          </a:p>
          <a:p>
            <a:pPr marL="514350" indent="-514350">
              <a:spcBef>
                <a:spcPts val="0"/>
              </a:spcBef>
              <a:defRPr/>
            </a:pPr>
            <a:r>
              <a:rPr lang="en-GB" b="1" u="sng" dirty="0" smtClean="0"/>
              <a:t>Textual Analysis </a:t>
            </a:r>
            <a:r>
              <a:rPr lang="en-GB" dirty="0" smtClean="0"/>
              <a:t>– where you read an unseen poem or other form of fiction and answer questions on the techniques used</a:t>
            </a:r>
            <a:r>
              <a:rPr lang="en-GB" dirty="0" smtClean="0"/>
              <a:t>.</a:t>
            </a:r>
          </a:p>
          <a:p>
            <a:pPr marL="514350" indent="-514350">
              <a:spcBef>
                <a:spcPts val="0"/>
              </a:spcBef>
              <a:defRPr/>
            </a:pPr>
            <a:endParaRPr lang="en-GB" dirty="0" smtClean="0"/>
          </a:p>
          <a:p>
            <a:pPr marL="514350" indent="-514350">
              <a:spcBef>
                <a:spcPts val="0"/>
              </a:spcBef>
              <a:defRPr/>
            </a:pPr>
            <a:r>
              <a:rPr lang="en-GB" b="1" u="sng" dirty="0" smtClean="0"/>
              <a:t>Writing</a:t>
            </a:r>
            <a:r>
              <a:rPr lang="en-GB" b="1" dirty="0" smtClean="0"/>
              <a:t> </a:t>
            </a:r>
            <a:r>
              <a:rPr lang="en-GB" dirty="0" smtClean="0"/>
              <a:t>– you will write either an </a:t>
            </a:r>
            <a:r>
              <a:rPr lang="en-GB" dirty="0" smtClean="0"/>
              <a:t>argumentative</a:t>
            </a:r>
            <a:r>
              <a:rPr lang="en-GB" dirty="0" smtClean="0"/>
              <a:t>, creative or discursive essay on a topic of you choosing (you are allowed to take notes into the exam.)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also need to submit ONE piece of writing to be sent away to SQA as a folio piece.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is marked by SQA and makes up 20% of your FINAL grade. 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You will read </a:t>
            </a:r>
            <a:r>
              <a:rPr lang="en-GB" dirty="0" smtClean="0"/>
              <a:t>a passage you have never seen before.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You will then answer questions, which total 30 marks</a:t>
            </a:r>
            <a:r>
              <a:rPr lang="en-GB" dirty="0" smtClean="0"/>
              <a:t>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You will answer different types of questions, </a:t>
            </a:r>
            <a:r>
              <a:rPr lang="en-GB" dirty="0" err="1" smtClean="0"/>
              <a:t>e.g</a:t>
            </a:r>
            <a:r>
              <a:rPr lang="en-GB" dirty="0" smtClean="0"/>
              <a:t> Understanding (U), Analysis (A) and Evaluation (E</a:t>
            </a:r>
            <a:r>
              <a:rPr lang="en-GB" dirty="0" smtClean="0"/>
              <a:t>).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You need to achieve at least 15 marks in order to pass the Close Reading paper.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 Essays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Essays are marked on your:</a:t>
            </a:r>
          </a:p>
          <a:p>
            <a:endParaRPr lang="en-GB" dirty="0" smtClean="0"/>
          </a:p>
          <a:p>
            <a:r>
              <a:rPr lang="en-GB" dirty="0" smtClean="0"/>
              <a:t>Understanding</a:t>
            </a:r>
          </a:p>
          <a:p>
            <a:endParaRPr lang="en-GB" dirty="0" smtClean="0"/>
          </a:p>
          <a:p>
            <a:r>
              <a:rPr lang="en-GB" dirty="0" smtClean="0"/>
              <a:t>Expression</a:t>
            </a:r>
          </a:p>
          <a:p>
            <a:endParaRPr lang="en-GB" dirty="0" smtClean="0"/>
          </a:p>
          <a:p>
            <a:r>
              <a:rPr lang="en-GB" dirty="0" smtClean="0"/>
              <a:t>Analysis</a:t>
            </a:r>
          </a:p>
          <a:p>
            <a:endParaRPr lang="en-GB" dirty="0" smtClean="0"/>
          </a:p>
          <a:p>
            <a:r>
              <a:rPr lang="en-GB" dirty="0" smtClean="0"/>
              <a:t>Evaluation</a:t>
            </a:r>
          </a:p>
          <a:p>
            <a:endParaRPr lang="en-GB" dirty="0" smtClean="0"/>
          </a:p>
          <a:p>
            <a:r>
              <a:rPr lang="en-GB" dirty="0" smtClean="0"/>
              <a:t>They are marked out of 25.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 Essays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need to answer a question on either PROSE, DRAMA, or POETRY.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Everything you do this year will be to prepare for these exams.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</TotalTime>
  <Words>318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Int1/A3</vt:lpstr>
      <vt:lpstr>Course Outline</vt:lpstr>
      <vt:lpstr>NABS</vt:lpstr>
      <vt:lpstr>NABS </vt:lpstr>
      <vt:lpstr>FOLIO</vt:lpstr>
      <vt:lpstr>Close Reading</vt:lpstr>
      <vt:lpstr>Critical Essays </vt:lpstr>
      <vt:lpstr>Critical Essays </vt:lpstr>
    </vt:vector>
  </TitlesOfParts>
  <Company>Your Organization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Int1/A3</dc:title>
  <dc:creator>Your User Name</dc:creator>
  <cp:lastModifiedBy>Your User Name</cp:lastModifiedBy>
  <cp:revision>1</cp:revision>
  <dcterms:created xsi:type="dcterms:W3CDTF">2011-05-31T10:34:56Z</dcterms:created>
  <dcterms:modified xsi:type="dcterms:W3CDTF">2011-05-31T10:44:51Z</dcterms:modified>
</cp:coreProperties>
</file>